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6638"/>
  <p:defaultTextStyle>
    <a:defPPr>
      <a:defRPr lang="zh-TW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716" y="89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6800" cy="302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00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1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5430" y="2355114"/>
            <a:ext cx="4812030" cy="24693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340" y="2355114"/>
            <a:ext cx="14079643" cy="24693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23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1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1"/>
          </a:xfrm>
        </p:spPr>
        <p:txBody>
          <a:bodyPr anchor="b"/>
          <a:lstStyle>
            <a:lvl1pPr marL="0" indent="0">
              <a:buNone/>
              <a:defRPr sz="6500"/>
            </a:lvl1pPr>
            <a:lvl2pPr marL="1476162" indent="0">
              <a:buNone/>
              <a:defRPr sz="5800"/>
            </a:lvl2pPr>
            <a:lvl3pPr marL="2952323" indent="0">
              <a:buNone/>
              <a:defRPr sz="5200"/>
            </a:lvl3pPr>
            <a:lvl4pPr marL="4428485" indent="0">
              <a:buNone/>
              <a:defRPr sz="4500"/>
            </a:lvl4pPr>
            <a:lvl5pPr marL="5904647" indent="0">
              <a:buNone/>
              <a:defRPr sz="4500"/>
            </a:lvl5pPr>
            <a:lvl6pPr marL="7380808" indent="0">
              <a:buNone/>
              <a:defRPr sz="4500"/>
            </a:lvl6pPr>
            <a:lvl7pPr marL="8856970" indent="0">
              <a:buNone/>
              <a:defRPr sz="4500"/>
            </a:lvl7pPr>
            <a:lvl8pPr marL="10333131" indent="0">
              <a:buNone/>
              <a:defRPr sz="4500"/>
            </a:lvl8pPr>
            <a:lvl9pPr marL="11809293" indent="0">
              <a:buNone/>
              <a:defRPr sz="4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3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04012" y="8747553"/>
            <a:ext cx="9000278" cy="1830116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960737" y="8747553"/>
            <a:ext cx="9000278" cy="1830116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91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1" y="6777949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1" y="9602676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200" y="6777949"/>
            <a:ext cx="9453262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200" y="9602676"/>
            <a:ext cx="9453262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43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64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1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7" cy="2584312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1" cy="2071234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2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98291"/>
            <a:ext cx="12832080" cy="3553688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0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6800" cy="302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340" y="2355109"/>
            <a:ext cx="1924812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010" y="8747553"/>
            <a:ext cx="18357003" cy="183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340" y="27574404"/>
            <a:ext cx="4990253" cy="21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C1796DF0-FE0B-4372-A9CF-6AC69051EE7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157" y="27574404"/>
            <a:ext cx="6772487" cy="21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chemeClr val="tx2"/>
                </a:solidFill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7207" y="27574404"/>
            <a:ext cx="4990253" cy="21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4754C73A-9CA3-493E-92D4-920946BBDAC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5pPr>
      <a:lvl6pPr marL="1476162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6pPr>
      <a:lvl7pPr marL="2952323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7pPr>
      <a:lvl8pPr marL="4428485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8pPr>
      <a:lvl9pPr marL="5904647" algn="ctr" rtl="0" eaLnBrk="1" fontAlgn="base" hangingPunct="1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Tahoma" pitchFamily="34" charset="0"/>
        </a:defRPr>
      </a:lvl9pPr>
    </p:titleStyle>
    <p:bodyStyle>
      <a:lvl1pPr marL="1107121" indent="-1107121" algn="l" rtl="0" eaLnBrk="1" fontAlgn="base" hangingPunct="1">
        <a:spcBef>
          <a:spcPct val="20000"/>
        </a:spcBef>
        <a:spcAft>
          <a:spcPct val="0"/>
        </a:spcAft>
        <a:buChar char="•"/>
        <a:defRPr sz="9000">
          <a:solidFill>
            <a:schemeClr val="tx2"/>
          </a:solidFill>
          <a:latin typeface="+mn-lt"/>
          <a:ea typeface="+mn-ea"/>
          <a:cs typeface="+mn-cs"/>
        </a:defRPr>
      </a:lvl1pPr>
      <a:lvl2pPr marL="2398763" indent="-922601" algn="l" rtl="0" eaLnBrk="1" fontAlgn="base" hangingPunct="1">
        <a:spcBef>
          <a:spcPct val="20000"/>
        </a:spcBef>
        <a:spcAft>
          <a:spcPct val="0"/>
        </a:spcAft>
        <a:buChar char="–"/>
        <a:defRPr sz="7700">
          <a:solidFill>
            <a:schemeClr val="tx2"/>
          </a:solidFill>
          <a:latin typeface="+mn-lt"/>
        </a:defRPr>
      </a:lvl2pPr>
      <a:lvl3pPr marL="3690404" indent="-738081" algn="l" rtl="0" eaLnBrk="1" fontAlgn="base" hangingPunct="1">
        <a:spcBef>
          <a:spcPct val="20000"/>
        </a:spcBef>
        <a:spcAft>
          <a:spcPct val="0"/>
        </a:spcAft>
        <a:buChar char="•"/>
        <a:defRPr sz="6500">
          <a:solidFill>
            <a:schemeClr val="tx2"/>
          </a:solidFill>
          <a:latin typeface="+mn-lt"/>
        </a:defRPr>
      </a:lvl3pPr>
      <a:lvl4pPr marL="5166566" indent="-738081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6642727" indent="-738081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8118889" indent="-738081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9595051" indent="-738081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11071212" indent="-738081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12547374" indent="-738081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44242" y="7075091"/>
            <a:ext cx="13468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演講</a:t>
            </a:r>
            <a:r>
              <a:rPr lang="zh-TW" altLang="en-US" sz="8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者：</a:t>
            </a:r>
            <a:r>
              <a:rPr lang="zh-TW" altLang="en-US" sz="8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梁文敏</a:t>
            </a:r>
            <a:r>
              <a:rPr lang="zh-TW" altLang="zh-TW" sz="8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endParaRPr lang="zh-TW" altLang="en-US" sz="8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6250" y="8731275"/>
            <a:ext cx="1747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中國醫藥大學</a:t>
            </a:r>
            <a:r>
              <a:rPr lang="en-US" altLang="zh-TW" sz="7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7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生物統計研究所</a:t>
            </a:r>
            <a:endParaRPr lang="zh-TW" altLang="en-US" sz="7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142599" y="12043643"/>
            <a:ext cx="14617624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活動日期：</a:t>
            </a:r>
            <a:r>
              <a:rPr lang="en-US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8000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7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229685" y="13915851"/>
            <a:ext cx="14617624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活動時間：早上</a:t>
            </a:r>
            <a:r>
              <a:rPr lang="en-US" altLang="zh-TW" sz="8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10:00-12:00</a:t>
            </a:r>
            <a:endParaRPr kumimoji="0" lang="zh-TW" alt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016428" y="16940187"/>
            <a:ext cx="14617624" cy="1338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活動地點：</a:t>
            </a:r>
            <a:r>
              <a:rPr lang="en-US" altLang="zh-TW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zh-TW" altLang="zh-TW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棟小會議廳</a:t>
            </a:r>
            <a:r>
              <a:rPr lang="en-US" altLang="zh-TW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(LB207)</a:t>
            </a:r>
            <a:endParaRPr kumimoji="0" lang="zh-TW" altLang="en-US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059971" y="18524363"/>
            <a:ext cx="14617624" cy="1338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參加對象：弘光科技大學教職員</a:t>
            </a:r>
            <a:endParaRPr kumimoji="0" lang="zh-TW" altLang="en-US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D:\1031120備份\圖庫\素材圖庫_校園\02_情境案例包\A_人物\png(800)\A0200-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257" y="10531475"/>
            <a:ext cx="5344319" cy="54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0272" y="715516"/>
            <a:ext cx="20162240" cy="3479255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zh-TW" altLang="en-US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資料數值研析中心專題演講</a:t>
            </a:r>
            <a:endParaRPr lang="en-US" altLang="zh-TW" sz="9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健保資料庫與</a:t>
            </a:r>
            <a:r>
              <a:rPr lang="zh-TW" altLang="en-US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9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</a:t>
            </a:r>
            <a:r>
              <a:rPr lang="zh-TW" altLang="en-US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勘系列</a:t>
            </a:r>
            <a:r>
              <a:rPr lang="zh-TW" altLang="en-US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en-US" altLang="zh-TW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9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9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2520" y="21866536"/>
            <a:ext cx="1701373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3900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主辦單位：弘光科技大學 </a:t>
            </a:r>
            <a:r>
              <a:rPr lang="zh-TW" altLang="en-US" sz="39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資料數值研析中心</a:t>
            </a:r>
            <a:endParaRPr lang="en-US" altLang="zh-TW" sz="3900" b="1" dirty="0" smtClean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39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zh-TW" altLang="en-US" sz="3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sz="3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activity.hk.edu.tw/actnews/index.php?Sn=347</a:t>
            </a:r>
            <a:endParaRPr lang="en-US" altLang="zh-TW" sz="3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3900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聯絡人員：弘光科技大學資料數值研析中心</a:t>
            </a:r>
            <a:r>
              <a:rPr lang="en-US" altLang="zh-TW" sz="39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9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李仁佑資料分析師</a:t>
            </a:r>
            <a:endParaRPr lang="zh-TW" altLang="en-US" sz="3900" b="1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3900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3900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04-2631-8652</a:t>
            </a:r>
            <a:r>
              <a:rPr lang="zh-TW" altLang="en-US" sz="39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39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7231</a:t>
            </a:r>
          </a:p>
        </p:txBody>
      </p:sp>
      <p:pic>
        <p:nvPicPr>
          <p:cNvPr id="1028" name="Picture 4" descr="D:\1031120備份\圖庫\素材圖庫_校園\02_情境案例包\B_物件\png(800)\B0083-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2" y="4475115"/>
            <a:ext cx="5304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5059971" y="20135449"/>
            <a:ext cx="14617624" cy="1338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7000" b="1" dirty="0" smtClean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光田綜合醫院醫師</a:t>
            </a:r>
            <a:endParaRPr kumimoji="0" lang="zh-TW" altLang="en-US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" name="Picture 2" descr="D:\Teliss_Tong\Doing\new\shutterstock_631218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" b="92174" l="5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663" y="17885333"/>
            <a:ext cx="6696744" cy="39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96855"/>
      </p:ext>
    </p:extLst>
  </p:cSld>
  <p:clrMapOvr>
    <a:masterClrMapping/>
  </p:clrMapOvr>
</p:sld>
</file>

<file path=ppt/theme/theme1.xml><?xml version="1.0" encoding="utf-8"?>
<a:theme xmlns:a="http://schemas.openxmlformats.org/drawingml/2006/main" name="Playpen_TP10069046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遊戲圍欄設計範本</Template>
  <TotalTime>169</TotalTime>
  <Words>108</Words>
  <Application>Microsoft Office PowerPoint</Application>
  <PresentationFormat>自訂</PresentationFormat>
  <Paragraphs>13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Playpen_TP10069046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活動日期：104年4月8日 活動時間：早上10:30-12:00 活動地點：L棟小會議廳(LB207) 活動講者：國立成功大學 李中一教授 參加對象：弘光科技大學教職員 (名額有限)</dc:title>
  <dc:creator>user</dc:creator>
  <cp:lastModifiedBy>hkhk</cp:lastModifiedBy>
  <cp:revision>32</cp:revision>
  <cp:lastPrinted>2015-04-24T06:45:23Z</cp:lastPrinted>
  <dcterms:created xsi:type="dcterms:W3CDTF">2015-03-17T08:28:07Z</dcterms:created>
  <dcterms:modified xsi:type="dcterms:W3CDTF">2015-08-18T01:30:02Z</dcterms:modified>
</cp:coreProperties>
</file>